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326143129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326143129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326143129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326143129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326143129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326143129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32614312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32614312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32614312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32614312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32614312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32614312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32614312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32614312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32614312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32614312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32614312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32614312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32614312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32614312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32614312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32614312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607900" y="6987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Team Edge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60950" y="2406041"/>
            <a:ext cx="8222100" cy="11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Adarsh B. Londhe                                                                                                     Rahul R. Kanade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1825" y="305300"/>
            <a:ext cx="1430801" cy="1568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/>
        </p:nvSpPr>
        <p:spPr>
          <a:xfrm>
            <a:off x="2294200" y="3583725"/>
            <a:ext cx="484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Vishwakarma Institute Of Technology, Pune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4294967295"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The Project Prototype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 Registration Page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05401" cy="232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9617" y="2370975"/>
            <a:ext cx="4754383" cy="23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4294967295"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The Project Prototype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 Recommendation Page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" y="0"/>
            <a:ext cx="5132462" cy="288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612" y="2571750"/>
            <a:ext cx="3649590" cy="205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4294967295"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The Project Prototype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Recommended Mess                                                                                                   Mess Details</a:t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900" y="158250"/>
            <a:ext cx="4711826" cy="21170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5825" y="2341238"/>
            <a:ext cx="4709162" cy="212140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</a:rPr>
              <a:t>C</a:t>
            </a:r>
            <a:r>
              <a:rPr b="1" lang="en"/>
              <a:t>loud </a:t>
            </a:r>
            <a:r>
              <a:rPr b="1" lang="en">
                <a:solidFill>
                  <a:schemeClr val="accent2"/>
                </a:solidFill>
              </a:rPr>
              <a:t>K</a:t>
            </a:r>
            <a:r>
              <a:rPr b="1" lang="en"/>
              <a:t>itchens</a:t>
            </a:r>
            <a:endParaRPr b="1"/>
          </a:p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390525" y="2887800"/>
            <a:ext cx="82221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00"/>
                </a:solidFill>
              </a:rPr>
              <a:t>An Online Platform For Messes</a:t>
            </a:r>
            <a:endParaRPr i="1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(Messes: Plural for Mess)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Mess: Place where meals are served to a group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3459075" y="450050"/>
            <a:ext cx="2085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Theme 2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An Online Platform For Messes.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Connecting Mess Owners And Consumers.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Mess Recommendation Based on Consumers Current Location And Preferred Choice Of Cuisine.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Drivers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71900" y="1919075"/>
            <a:ext cx="8222100" cy="31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Home Cooked Healthy Food For Students, Employees, Hostellites etc.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Food Of Preferred Cuisine eg. Maharashtrian, Andhra Food etc.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Platform For Small Scale Mess Owners To Grow Their Business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Women Empowerment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Drivers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Smartphone</a:t>
            </a:r>
            <a:r>
              <a:rPr lang="en">
                <a:solidFill>
                  <a:srgbClr val="000000"/>
                </a:solidFill>
              </a:rPr>
              <a:t> Availability.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Cheap Internet Access.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E-commerce.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 Drivers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Ad-Based Business Model.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Global Scale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Features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71900" y="1919075"/>
            <a:ext cx="3999900" cy="32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000000"/>
                </a:solidFill>
              </a:rPr>
              <a:t>Mess Owners</a:t>
            </a:r>
            <a:endParaRPr b="1" sz="2000" u="sng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solidFill>
                <a:srgbClr val="000000"/>
              </a:solidFill>
            </a:endParaRPr>
          </a:p>
          <a:p>
            <a:pPr indent="-32584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31"/>
              <a:buChar char="●"/>
            </a:pPr>
            <a:r>
              <a:rPr lang="en" sz="1531">
                <a:solidFill>
                  <a:srgbClr val="000000"/>
                </a:solidFill>
              </a:rPr>
              <a:t>Mess Registration</a:t>
            </a:r>
            <a:endParaRPr sz="1531">
              <a:solidFill>
                <a:srgbClr val="000000"/>
              </a:solidFill>
            </a:endParaRPr>
          </a:p>
          <a:p>
            <a:pPr indent="-3258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31"/>
              <a:buChar char="●"/>
            </a:pPr>
            <a:r>
              <a:rPr lang="en" sz="1531">
                <a:solidFill>
                  <a:srgbClr val="000000"/>
                </a:solidFill>
              </a:rPr>
              <a:t>Managing Clients</a:t>
            </a:r>
            <a:endParaRPr sz="1531">
              <a:solidFill>
                <a:srgbClr val="000000"/>
              </a:solidFill>
            </a:endParaRPr>
          </a:p>
          <a:p>
            <a:pPr indent="-3258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31"/>
              <a:buChar char="●"/>
            </a:pPr>
            <a:r>
              <a:rPr lang="en" sz="1531">
                <a:solidFill>
                  <a:srgbClr val="000000"/>
                </a:solidFill>
              </a:rPr>
              <a:t>Easy Communication with Clients</a:t>
            </a:r>
            <a:endParaRPr sz="1531">
              <a:solidFill>
                <a:srgbClr val="000000"/>
              </a:solidFill>
            </a:endParaRPr>
          </a:p>
          <a:p>
            <a:pPr indent="-3258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31"/>
              <a:buChar char="●"/>
            </a:pPr>
            <a:r>
              <a:rPr lang="en" sz="1531">
                <a:solidFill>
                  <a:srgbClr val="000000"/>
                </a:solidFill>
              </a:rPr>
              <a:t>Feedback Analysis</a:t>
            </a:r>
            <a:endParaRPr sz="1531">
              <a:solidFill>
                <a:srgbClr val="000000"/>
              </a:solidFill>
            </a:endParaRPr>
          </a:p>
          <a:p>
            <a:pPr indent="-3258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31"/>
              <a:buChar char="●"/>
            </a:pPr>
            <a:r>
              <a:rPr lang="en" sz="1531">
                <a:solidFill>
                  <a:srgbClr val="000000"/>
                </a:solidFill>
              </a:rPr>
              <a:t>Logistics Management</a:t>
            </a:r>
            <a:endParaRPr sz="153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u="sng">
              <a:solidFill>
                <a:srgbClr val="000000"/>
              </a:solidFill>
            </a:endParaRPr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000000"/>
                </a:solidFill>
              </a:rPr>
              <a:t>Consumers</a:t>
            </a:r>
            <a:endParaRPr b="1" sz="2000" u="sng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 u="sng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Mess Recommendation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Managing Mess Subscription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Easy Communication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Reviews And Ratings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Online Payment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 For Making Developing Prototype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00000"/>
                </a:solidFill>
              </a:rPr>
              <a:t>Front-End - </a:t>
            </a:r>
            <a:endParaRPr b="1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HTML5, CSS3, Javascript, jQuery, Bootstrap4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00000"/>
                </a:solidFill>
              </a:rPr>
              <a:t>Back-End - </a:t>
            </a:r>
            <a:endParaRPr b="1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Node.js, Express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00000"/>
                </a:solidFill>
              </a:rPr>
              <a:t>Database - </a:t>
            </a:r>
            <a:endParaRPr b="1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	PostgreSQL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4294967295"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The Project Prototype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Of The Website.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775" y="738725"/>
            <a:ext cx="5132462" cy="288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